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594100" cy="5397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oper Lt BT" panose="0208050304030B020404" pitchFamily="18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558" autoAdjust="0"/>
  </p:normalViewPr>
  <p:slideViewPr>
    <p:cSldViewPr>
      <p:cViewPr varScale="1">
        <p:scale>
          <a:sx n="148" d="100"/>
          <a:sy n="148" d="100"/>
        </p:scale>
        <p:origin x="36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DD7D23E-1BD3-4E05-1D8A-0DCFE5950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8"/>
          <a:stretch/>
        </p:blipFill>
        <p:spPr>
          <a:xfrm>
            <a:off x="1458" y="1762"/>
            <a:ext cx="3592642" cy="5407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547" y="2700000"/>
            <a:ext cx="413308" cy="4143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49327" y="2868500"/>
            <a:ext cx="413308" cy="414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4"/>
          <a:srcRect l="27598" r="6088" b="16391"/>
          <a:stretch/>
        </p:blipFill>
        <p:spPr>
          <a:xfrm rot="16200000">
            <a:off x="1012763" y="-313364"/>
            <a:ext cx="2256036" cy="28827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52104" y="2168217"/>
            <a:ext cx="1506946" cy="1749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02773" y="1740118"/>
            <a:ext cx="430196" cy="2903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8864" y="1200559"/>
            <a:ext cx="3424436" cy="668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0"/>
              </a:lnSpc>
            </a:pPr>
            <a:endParaRPr lang="en-US" sz="1400" b="1" spc="220" dirty="0">
              <a:solidFill>
                <a:srgbClr val="FFFFFF"/>
              </a:solidFill>
              <a:latin typeface="Cooper Lt BT"/>
            </a:endParaRPr>
          </a:p>
          <a:p>
            <a:pPr algn="ctr">
              <a:lnSpc>
                <a:spcPts val="1760"/>
              </a:lnSpc>
            </a:pPr>
            <a:r>
              <a:rPr lang="en-US" sz="1100" spc="220" dirty="0">
                <a:latin typeface="Cooper Lt BT"/>
              </a:rPr>
              <a:t>INVITES YOU TO</a:t>
            </a:r>
          </a:p>
          <a:p>
            <a:pPr marL="0" lvl="0" indent="0" algn="ctr">
              <a:lnSpc>
                <a:spcPts val="1760"/>
              </a:lnSpc>
            </a:pPr>
            <a:r>
              <a:rPr lang="en-US" sz="1100" spc="220" dirty="0">
                <a:latin typeface="Cooper Lt BT"/>
              </a:rPr>
              <a:t>CELEBRATE THE          ANNIVERSARY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864" y="3993515"/>
            <a:ext cx="3442273" cy="38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dirty="0">
                <a:latin typeface="Cooper Lt BT"/>
              </a:rPr>
              <a:t>Saturday December 17, 2022</a:t>
            </a:r>
          </a:p>
          <a:p>
            <a:pPr algn="ctr">
              <a:lnSpc>
                <a:spcPts val="1540"/>
              </a:lnSpc>
            </a:pPr>
            <a:r>
              <a:rPr lang="en-US" sz="1100" dirty="0">
                <a:latin typeface="Cooper Lt BT"/>
              </a:rPr>
              <a:t>at The Domain Sydney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809" y="4574880"/>
            <a:ext cx="3286383" cy="369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dirty="0">
                <a:latin typeface="Cooper Lt BT"/>
              </a:rPr>
              <a:t>Seating by 7:45pm for the live event</a:t>
            </a:r>
          </a:p>
          <a:p>
            <a:pPr algn="ctr">
              <a:lnSpc>
                <a:spcPts val="1540"/>
              </a:lnSpc>
            </a:pPr>
            <a:r>
              <a:rPr lang="en-US" sz="1100" dirty="0">
                <a:latin typeface="Cooper Lt BT"/>
              </a:rPr>
              <a:t>RSVP 25th November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7"/>
          <a:srcRect l="27597" t="42911" r="16026"/>
          <a:stretch/>
        </p:blipFill>
        <p:spPr>
          <a:xfrm rot="16200000">
            <a:off x="44614" y="-18942"/>
            <a:ext cx="1917951" cy="1968362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FD669656-4BE3-1FB3-269F-563C1D5560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0949" y="53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E9E318EE-8AFB-CB52-84C8-78F64739F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4650" y="2546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Cooper Lt BT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VIP Invite draft 08.11.2022 - for Michael's approval</dc:title>
  <cp:lastModifiedBy>George Mellick</cp:lastModifiedBy>
  <cp:revision>4</cp:revision>
  <dcterms:created xsi:type="dcterms:W3CDTF">2006-08-16T00:00:00Z</dcterms:created>
  <dcterms:modified xsi:type="dcterms:W3CDTF">2022-11-20T02:57:09Z</dcterms:modified>
  <dc:identifier>DAFRVnC1bXQ</dc:identifier>
</cp:coreProperties>
</file>